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62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9" r:id="rId12"/>
    <p:sldId id="271" r:id="rId13"/>
    <p:sldId id="273" r:id="rId14"/>
    <p:sldId id="272" r:id="rId15"/>
    <p:sldId id="274" r:id="rId16"/>
    <p:sldId id="275" r:id="rId17"/>
    <p:sldId id="277" r:id="rId18"/>
    <p:sldId id="27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FF0000"/>
    <a:srgbClr val="FFFD78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4"/>
    <p:restoredTop sz="94629"/>
  </p:normalViewPr>
  <p:slideViewPr>
    <p:cSldViewPr snapToGrid="0">
      <p:cViewPr varScale="1">
        <p:scale>
          <a:sx n="145" d="100"/>
          <a:sy n="145" d="100"/>
        </p:scale>
        <p:origin x="184" y="10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BA772-83A5-301F-7F44-C221856EF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76EE68-8466-066B-65F6-B2687410A74D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00C6CE7-6A49-1AF3-7046-E7A4B66ABE2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6745E15-A4D5-3D63-8994-D8FDB0DC3C4A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48747576-6571-83D3-FE83-3834D9E6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9FE78434-EB40-F21F-96E8-9DCBFB48C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5A2C02CF-97FC-F841-CC28-E68D58A5F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E98B24-49C9-2E5F-B799-6DE2374A2A6D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22D8C1-B9C8-3389-D9B6-69F88258DD7F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F57F9-383F-277D-4DB6-C3DA42365B53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CEFA44-BEB1-E2A3-DD96-4587AF46754B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DB80C6-A71A-AB13-E460-BF8A4B5FC104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4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EBEAF1-CF33-1987-1133-FFF495C64B76}"/>
              </a:ext>
            </a:extLst>
          </p:cNvPr>
          <p:cNvSpPr/>
          <p:nvPr/>
        </p:nvSpPr>
        <p:spPr>
          <a:xfrm>
            <a:off x="2984369" y="1612960"/>
            <a:ext cx="1371600" cy="9144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FB443-53E4-CBE7-7EE8-51CD4DFCB1C9}"/>
                  </a:ext>
                </a:extLst>
              </p:cNvPr>
              <p:cNvSpPr txBox="1"/>
              <p:nvPr/>
            </p:nvSpPr>
            <p:spPr>
              <a:xfrm>
                <a:off x="2084990" y="3053884"/>
                <a:ext cx="528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CFB443-53E4-CBE7-7EE8-51CD4DFCB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90" y="3053884"/>
                <a:ext cx="52822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C4CF671-337C-C45C-C476-F4E55DF65B9F}"/>
              </a:ext>
            </a:extLst>
          </p:cNvPr>
          <p:cNvSpPr/>
          <p:nvPr/>
        </p:nvSpPr>
        <p:spPr>
          <a:xfrm>
            <a:off x="342233" y="1612960"/>
            <a:ext cx="1371600" cy="18288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9735D0E-DC23-17AE-A644-5075AA4A5633}"/>
              </a:ext>
            </a:extLst>
          </p:cNvPr>
          <p:cNvSpPr/>
          <p:nvPr/>
        </p:nvSpPr>
        <p:spPr>
          <a:xfrm rot="5400000">
            <a:off x="1663301" y="1841560"/>
            <a:ext cx="1371600" cy="9144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A7C7BD-E7B7-BFA4-AD71-B65D5F66E439}"/>
                  </a:ext>
                </a:extLst>
              </p:cNvPr>
              <p:cNvSpPr txBox="1"/>
              <p:nvPr/>
            </p:nvSpPr>
            <p:spPr>
              <a:xfrm>
                <a:off x="3408430" y="2527360"/>
                <a:ext cx="523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A7C7BD-E7B7-BFA4-AD71-B65D5F66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430" y="2527360"/>
                <a:ext cx="52347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C3336-0B08-14F2-C9A2-8672EB403B9A}"/>
                  </a:ext>
                </a:extLst>
              </p:cNvPr>
              <p:cNvSpPr txBox="1"/>
              <p:nvPr/>
            </p:nvSpPr>
            <p:spPr>
              <a:xfrm>
                <a:off x="795180" y="1795840"/>
                <a:ext cx="46570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1C3336-0B08-14F2-C9A2-8672EB403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80" y="1795840"/>
                <a:ext cx="46570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4923FE4-58E7-5DC7-F8B4-5BF64BDD6500}"/>
              </a:ext>
            </a:extLst>
          </p:cNvPr>
          <p:cNvSpPr/>
          <p:nvPr/>
        </p:nvSpPr>
        <p:spPr>
          <a:xfrm>
            <a:off x="5498250" y="1615621"/>
            <a:ext cx="1371600" cy="18288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4E17D5-82B6-9052-D46E-070AFD02F95A}"/>
              </a:ext>
            </a:extLst>
          </p:cNvPr>
          <p:cNvSpPr/>
          <p:nvPr/>
        </p:nvSpPr>
        <p:spPr>
          <a:xfrm>
            <a:off x="7045041" y="1612960"/>
            <a:ext cx="1371600" cy="9144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16F14-451A-1456-92F0-996F1FFACCB8}"/>
                  </a:ext>
                </a:extLst>
              </p:cNvPr>
              <p:cNvSpPr txBox="1"/>
              <p:nvPr/>
            </p:nvSpPr>
            <p:spPr>
              <a:xfrm>
                <a:off x="5571734" y="1795840"/>
                <a:ext cx="1224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16F14-451A-1456-92F0-996F1FFAC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34" y="1795840"/>
                <a:ext cx="122463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4A7A1-56E3-B57F-F082-B0730FB767C4}"/>
                  </a:ext>
                </a:extLst>
              </p:cNvPr>
              <p:cNvSpPr txBox="1"/>
              <p:nvPr/>
            </p:nvSpPr>
            <p:spPr>
              <a:xfrm>
                <a:off x="7469102" y="2533551"/>
                <a:ext cx="523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014A7A1-56E3-B57F-F082-B0730FB76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102" y="2533551"/>
                <a:ext cx="52347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2DD42-479F-6B45-69DB-F9A550344391}"/>
              </a:ext>
            </a:extLst>
          </p:cNvPr>
          <p:cNvSpPr/>
          <p:nvPr/>
        </p:nvSpPr>
        <p:spPr>
          <a:xfrm>
            <a:off x="3887513" y="1190928"/>
            <a:ext cx="603504" cy="6035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D83C95-7698-51FA-A863-8F562F420513}"/>
                  </a:ext>
                </a:extLst>
              </p:cNvPr>
              <p:cNvSpPr txBox="1"/>
              <p:nvPr/>
            </p:nvSpPr>
            <p:spPr>
              <a:xfrm>
                <a:off x="4005585" y="1882355"/>
                <a:ext cx="3497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D83C95-7698-51FA-A863-8F562F42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85" y="1882355"/>
                <a:ext cx="34977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B07BB83-C4FE-CEAA-B51B-1A134B4DB041}"/>
              </a:ext>
            </a:extLst>
          </p:cNvPr>
          <p:cNvSpPr/>
          <p:nvPr/>
        </p:nvSpPr>
        <p:spPr>
          <a:xfrm>
            <a:off x="1244064" y="1190929"/>
            <a:ext cx="1371600" cy="27432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3A99036-F9FB-9503-38B1-322B8D8DAB40}"/>
              </a:ext>
            </a:extLst>
          </p:cNvPr>
          <p:cNvSpPr/>
          <p:nvPr/>
        </p:nvSpPr>
        <p:spPr>
          <a:xfrm rot="5400000">
            <a:off x="2017620" y="2258979"/>
            <a:ext cx="2743200" cy="607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0120C4-4702-379A-1B7F-1DC24A33105C}"/>
                  </a:ext>
                </a:extLst>
              </p:cNvPr>
              <p:cNvSpPr txBox="1"/>
              <p:nvPr/>
            </p:nvSpPr>
            <p:spPr>
              <a:xfrm>
                <a:off x="3199104" y="4020293"/>
                <a:ext cx="3802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0120C4-4702-379A-1B7F-1DC24A331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104" y="4020293"/>
                <a:ext cx="38023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9F6D56-F769-0543-1CFC-CA1E060BCB82}"/>
                  </a:ext>
                </a:extLst>
              </p:cNvPr>
              <p:cNvSpPr txBox="1"/>
              <p:nvPr/>
            </p:nvSpPr>
            <p:spPr>
              <a:xfrm>
                <a:off x="1742954" y="402029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9F6D56-F769-0543-1CFC-CA1E060BC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4" y="4020293"/>
                <a:ext cx="37382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CC2CF-29D9-1FE2-DED5-32E2C0206E42}"/>
                  </a:ext>
                </a:extLst>
              </p:cNvPr>
              <p:cNvSpPr txBox="1"/>
              <p:nvPr/>
            </p:nvSpPr>
            <p:spPr>
              <a:xfrm>
                <a:off x="5809303" y="1882355"/>
                <a:ext cx="478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CCC2CF-29D9-1FE2-DED5-32E2C0206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303" y="1882355"/>
                <a:ext cx="47852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7D7D3EB-4057-7503-8A54-1900E687F876}"/>
              </a:ext>
            </a:extLst>
          </p:cNvPr>
          <p:cNvSpPr/>
          <p:nvPr/>
        </p:nvSpPr>
        <p:spPr>
          <a:xfrm>
            <a:off x="4685760" y="1187333"/>
            <a:ext cx="2743200" cy="607099"/>
          </a:xfrm>
          <a:prstGeom prst="rect">
            <a:avLst/>
          </a:prstGeom>
          <a:solidFill>
            <a:srgbClr val="00B050">
              <a:alpha val="3393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8E8408-25BB-3BB3-305E-A9CF3CED28A6}"/>
              </a:ext>
            </a:extLst>
          </p:cNvPr>
          <p:cNvSpPr/>
          <p:nvPr/>
        </p:nvSpPr>
        <p:spPr>
          <a:xfrm>
            <a:off x="3886200" y="1190929"/>
            <a:ext cx="1371600" cy="9144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4F7B6C-0AAA-D5CC-3155-54308CBD697A}"/>
                  </a:ext>
                </a:extLst>
              </p:cNvPr>
              <p:cNvSpPr txBox="1"/>
              <p:nvPr/>
            </p:nvSpPr>
            <p:spPr>
              <a:xfrm>
                <a:off x="2986821" y="2631853"/>
                <a:ext cx="528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4F7B6C-0AAA-D5CC-3155-54308CBD6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821" y="2631853"/>
                <a:ext cx="52822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0086F16-A7CB-2812-8532-D17719FEC698}"/>
              </a:ext>
            </a:extLst>
          </p:cNvPr>
          <p:cNvSpPr/>
          <p:nvPr/>
        </p:nvSpPr>
        <p:spPr>
          <a:xfrm>
            <a:off x="1244064" y="1190929"/>
            <a:ext cx="1371600" cy="27432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17FAB4E-DD9A-6F26-9CF1-2AB22EB1772D}"/>
              </a:ext>
            </a:extLst>
          </p:cNvPr>
          <p:cNvSpPr/>
          <p:nvPr/>
        </p:nvSpPr>
        <p:spPr>
          <a:xfrm rot="5400000">
            <a:off x="2565132" y="1419529"/>
            <a:ext cx="1371600" cy="9144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33017C-7F8A-F3D9-955B-ED616F349484}"/>
                  </a:ext>
                </a:extLst>
              </p:cNvPr>
              <p:cNvSpPr txBox="1"/>
              <p:nvPr/>
            </p:nvSpPr>
            <p:spPr>
              <a:xfrm>
                <a:off x="4310261" y="2105329"/>
                <a:ext cx="52347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333017C-7F8A-F3D9-955B-ED616F349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261" y="2105329"/>
                <a:ext cx="52347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E92CE3-FB59-4182-24AB-B8709F881CD1}"/>
                  </a:ext>
                </a:extLst>
              </p:cNvPr>
              <p:cNvSpPr txBox="1"/>
              <p:nvPr/>
            </p:nvSpPr>
            <p:spPr>
              <a:xfrm>
                <a:off x="1742954" y="402029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E92CE3-FB59-4182-24AB-B8709F88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954" y="4020293"/>
                <a:ext cx="37382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7702218-3EBE-92AF-6E91-7149E07877DA}"/>
              </a:ext>
            </a:extLst>
          </p:cNvPr>
          <p:cNvSpPr/>
          <p:nvPr/>
        </p:nvSpPr>
        <p:spPr>
          <a:xfrm>
            <a:off x="6400081" y="1190929"/>
            <a:ext cx="1371600" cy="27432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12229-4994-04BA-E846-DAF46B377E85}"/>
                  </a:ext>
                </a:extLst>
              </p:cNvPr>
              <p:cNvSpPr txBox="1"/>
              <p:nvPr/>
            </p:nvSpPr>
            <p:spPr>
              <a:xfrm>
                <a:off x="6898971" y="4020293"/>
                <a:ext cx="373820" cy="344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512229-4994-04BA-E846-DAF46B377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971" y="4020293"/>
                <a:ext cx="373820" cy="3447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4164</TotalTime>
  <Words>160</Words>
  <Application>Microsoft Macintosh PowerPoint</Application>
  <PresentationFormat>On-screen Show (16:9)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Teal</cp:lastModifiedBy>
  <cp:revision>24</cp:revision>
  <dcterms:modified xsi:type="dcterms:W3CDTF">2025-08-10T04:26:42Z</dcterms:modified>
</cp:coreProperties>
</file>